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  <p:bold r:id="rId13"/>
    </p:embeddedFont>
    <p:embeddedFont>
      <p:font typeface="Roboto Medium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9"/>
    <a:srgbClr val="00001A"/>
    <a:srgbClr val="211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33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26913-2231-F0F3-8CB3-754667D97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822629-E854-2BD5-7FC3-872B8FA38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71A19-E5D1-BA60-3BE5-FD8A223BE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99276-0F1E-2C7D-F921-968998458A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5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80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Password Strength Analyzer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5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creating a password strength analyzer in Excel.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137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examine how Excel can help secure sensitive data, given the rise in cybersecurity threats.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9357"/>
            <a:ext cx="7001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Understanding the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682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password strength analyzer evaluates password complexity. It identifies weak passwords, aligning with NIST standards.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044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30906" y="3804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Complexity Evaluation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29482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passwords based on various factors.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044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2583" y="380440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Weak Password Detection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22583" y="464915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Flags passwords that are easily crackable.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8569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530906" y="5856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NIST Alignment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530906" y="634734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compliance with security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13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Why Excel for Password Analysis?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290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 is familiar and customizable, without needing extra software or coding experience.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10018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70380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Familiarity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491001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5703808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Customizable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4910018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58138" y="570380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 install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9150"/>
            <a:ext cx="7231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Features of the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280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analyzer scores passwords based on length, characters, and complexity.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46144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58057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Evaluates Password Attributes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42532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tests length, special characters, numbers, and diversity.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46144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580578"/>
            <a:ext cx="3396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Generates Strength Scores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07099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displays strength levels, such as weak, moderate, or strong.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346144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58057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Identifies Common Sequences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642532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analyzer detects dictionary words or common patterns.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FAFAB2-F07F-D9C4-074B-AC505777A729}"/>
              </a:ext>
            </a:extLst>
          </p:cNvPr>
          <p:cNvSpPr/>
          <p:nvPr/>
        </p:nvSpPr>
        <p:spPr>
          <a:xfrm>
            <a:off x="12791209" y="7793182"/>
            <a:ext cx="1724891" cy="362903"/>
          </a:xfrm>
          <a:prstGeom prst="rect">
            <a:avLst/>
          </a:prstGeom>
          <a:solidFill>
            <a:srgbClr val="000019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Building the Analyzer: Step-by-Step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618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the analyzer using Excel functions like LEN(), IF(), and REGEXMATCH().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42811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3669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Excel Functions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416004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LEN(), IF(), REGEXMATCH().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03696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5030510"/>
            <a:ext cx="29090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Conditional Formatting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552092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vulnerabilities.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6458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6391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Integrate VBA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268022" y="688181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complex checks.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8703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Benefits of the Password Analyzer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8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password analyzer promotes better practices. It can save costs from potential breaches.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736419"/>
            <a:ext cx="2152055" cy="80795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028242"/>
            <a:ext cx="318968" cy="398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57217" y="3963233"/>
            <a:ext cx="20307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Better Practices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187077" y="4557474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601051"/>
            <a:ext cx="4304109" cy="80795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805720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827865"/>
            <a:ext cx="1655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11" name="Shape 5"/>
          <p:cNvSpPr/>
          <p:nvPr/>
        </p:nvSpPr>
        <p:spPr>
          <a:xfrm>
            <a:off x="6263164" y="542210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65683"/>
            <a:ext cx="6456164" cy="807958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670352"/>
            <a:ext cx="318968" cy="39862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509272" y="5692497"/>
            <a:ext cx="2045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Easy Integration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6932A4-65C7-94C2-DF10-FBF406554368}"/>
              </a:ext>
            </a:extLst>
          </p:cNvPr>
          <p:cNvSpPr/>
          <p:nvPr/>
        </p:nvSpPr>
        <p:spPr>
          <a:xfrm>
            <a:off x="12843164" y="7637318"/>
            <a:ext cx="1704109" cy="507769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285"/>
            <a:ext cx="78939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Limitations and Considerations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16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 dependency affects performance. It is not a substitute for advanced tools.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79746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884414"/>
            <a:ext cx="318968" cy="3986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94328" y="3906560"/>
            <a:ext cx="23036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Excel Dependency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3080861" y="4472464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601051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805720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827865"/>
            <a:ext cx="2194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Basic Proficiency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5254704" y="539376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2" name="Shape 8"/>
          <p:cNvSpPr/>
          <p:nvPr/>
        </p:nvSpPr>
        <p:spPr>
          <a:xfrm>
            <a:off x="793790" y="5522357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727025"/>
            <a:ext cx="318968" cy="39862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42014" y="5749171"/>
            <a:ext cx="2048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Not a Substitute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97696D-18AD-775E-D694-B44AAF4D2024}"/>
              </a:ext>
            </a:extLst>
          </p:cNvPr>
          <p:cNvSpPr/>
          <p:nvPr/>
        </p:nvSpPr>
        <p:spPr>
          <a:xfrm>
            <a:off x="12801600" y="7678882"/>
            <a:ext cx="1828800" cy="520238"/>
          </a:xfrm>
          <a:prstGeom prst="rect">
            <a:avLst/>
          </a:prstGeom>
          <a:solidFill>
            <a:srgbClr val="000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7438311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 and Call to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782842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 is a handy solution for small-scale use. Use pre-made templates and VBA guides for passwords.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497" y="3704392"/>
            <a:ext cx="7827407" cy="782740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061" y="5911632"/>
            <a:ext cx="381953" cy="4775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97" y="3704392"/>
            <a:ext cx="7827407" cy="782740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164" y="4443948"/>
            <a:ext cx="381953" cy="47756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1497" y="3704392"/>
            <a:ext cx="7827407" cy="7827407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6149" y="5911632"/>
            <a:ext cx="381953" cy="47756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1438394" y="3573899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Strong Passwords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1404342" y="4063365"/>
            <a:ext cx="2898219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Importance for cybersecurity</a:t>
            </a:r>
            <a:endParaRPr lang="en-US" sz="1750" dirty="0"/>
          </a:p>
        </p:txBody>
      </p:sp>
      <p:sp>
        <p:nvSpPr>
          <p:cNvPr id="12" name="Text 4"/>
          <p:cNvSpPr/>
          <p:nvPr/>
        </p:nvSpPr>
        <p:spPr>
          <a:xfrm>
            <a:off x="6421874" y="2399824"/>
            <a:ext cx="178653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Excel Solution</a:t>
            </a:r>
            <a:endParaRPr lang="en-US" sz="2200" dirty="0"/>
          </a:p>
        </p:txBody>
      </p:sp>
      <p:sp>
        <p:nvSpPr>
          <p:cNvPr id="13" name="Text 5"/>
          <p:cNvSpPr/>
          <p:nvPr/>
        </p:nvSpPr>
        <p:spPr>
          <a:xfrm>
            <a:off x="6421874" y="2889290"/>
            <a:ext cx="178653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casual use</a:t>
            </a:r>
            <a:endParaRPr lang="en-US" sz="1750" dirty="0"/>
          </a:p>
        </p:txBody>
      </p:sp>
      <p:sp>
        <p:nvSpPr>
          <p:cNvPr id="14" name="Text 6"/>
          <p:cNvSpPr/>
          <p:nvPr/>
        </p:nvSpPr>
        <p:spPr>
          <a:xfrm>
            <a:off x="10667762" y="3573899"/>
            <a:ext cx="221825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10667762" y="4063365"/>
            <a:ext cx="221825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Templates and guides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A061D-6DDC-32C8-D243-B2709C16EDAD}"/>
              </a:ext>
            </a:extLst>
          </p:cNvPr>
          <p:cNvSpPr/>
          <p:nvPr/>
        </p:nvSpPr>
        <p:spPr>
          <a:xfrm>
            <a:off x="12780818" y="7658100"/>
            <a:ext cx="1776846" cy="467591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39ED4-3612-B78D-DB28-66A3F75CB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3746E57-FB56-18D4-4F50-AF94D5D5396C}"/>
              </a:ext>
            </a:extLst>
          </p:cNvPr>
          <p:cNvSpPr/>
          <p:nvPr/>
        </p:nvSpPr>
        <p:spPr>
          <a:xfrm>
            <a:off x="5286104" y="3718203"/>
            <a:ext cx="7438311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Thank you</a:t>
            </a:r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C4A5163-4B7F-4EC4-84DC-79AC6D9E815B}"/>
              </a:ext>
            </a:extLst>
          </p:cNvPr>
          <p:cNvSpPr/>
          <p:nvPr/>
        </p:nvSpPr>
        <p:spPr>
          <a:xfrm>
            <a:off x="792361" y="1782842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2B2D6387-26D9-6510-9E0D-8E3BB7D20393}"/>
              </a:ext>
            </a:extLst>
          </p:cNvPr>
          <p:cNvSpPr/>
          <p:nvPr/>
        </p:nvSpPr>
        <p:spPr>
          <a:xfrm>
            <a:off x="1438394" y="3573899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827B40EF-F6FF-9C47-D8C4-4D53D6CD789F}"/>
              </a:ext>
            </a:extLst>
          </p:cNvPr>
          <p:cNvSpPr/>
          <p:nvPr/>
        </p:nvSpPr>
        <p:spPr>
          <a:xfrm>
            <a:off x="1404342" y="4063365"/>
            <a:ext cx="2898219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F44A667A-95E3-6D6F-36FA-4D6AA84AF026}"/>
              </a:ext>
            </a:extLst>
          </p:cNvPr>
          <p:cNvSpPr/>
          <p:nvPr/>
        </p:nvSpPr>
        <p:spPr>
          <a:xfrm>
            <a:off x="6421874" y="2399824"/>
            <a:ext cx="178653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E55B56F6-EEC6-AD76-4B4C-3DFD7B22CCE7}"/>
              </a:ext>
            </a:extLst>
          </p:cNvPr>
          <p:cNvSpPr/>
          <p:nvPr/>
        </p:nvSpPr>
        <p:spPr>
          <a:xfrm>
            <a:off x="6421874" y="2889290"/>
            <a:ext cx="178653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3E7822CF-BA33-D851-D322-D1DF6351EDBE}"/>
              </a:ext>
            </a:extLst>
          </p:cNvPr>
          <p:cNvSpPr/>
          <p:nvPr/>
        </p:nvSpPr>
        <p:spPr>
          <a:xfrm>
            <a:off x="10667762" y="3573899"/>
            <a:ext cx="221825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F5F4EB39-52FE-5D1E-18DB-4C944B21ECA0}"/>
              </a:ext>
            </a:extLst>
          </p:cNvPr>
          <p:cNvSpPr/>
          <p:nvPr/>
        </p:nvSpPr>
        <p:spPr>
          <a:xfrm>
            <a:off x="10667762" y="4063365"/>
            <a:ext cx="221825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153C12-B5F0-FB76-24B1-379D5C799E71}"/>
              </a:ext>
            </a:extLst>
          </p:cNvPr>
          <p:cNvSpPr/>
          <p:nvPr/>
        </p:nvSpPr>
        <p:spPr>
          <a:xfrm>
            <a:off x="12724415" y="7595755"/>
            <a:ext cx="1833249" cy="633845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50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302</Words>
  <Application>Microsoft Office PowerPoint</Application>
  <PresentationFormat>Custom</PresentationFormat>
  <Paragraphs>60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 Medium</vt:lpstr>
      <vt:lpstr>Times New Roman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SHUBHAM CHAURASIA</cp:lastModifiedBy>
  <cp:revision>3</cp:revision>
  <dcterms:created xsi:type="dcterms:W3CDTF">2025-04-13T15:08:52Z</dcterms:created>
  <dcterms:modified xsi:type="dcterms:W3CDTF">2025-04-14T06:57:34Z</dcterms:modified>
</cp:coreProperties>
</file>